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2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84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4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0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6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0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8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BD0C7-4B9E-40EC-AF7A-772860DB36A9}" type="datetimeFigureOut">
              <a:rPr lang="en-US" smtClean="0"/>
              <a:t>01/25/2019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F66D7-70AE-4ADF-AF8F-18EC7A215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774950" y="2362199"/>
            <a:ext cx="6421438" cy="843281"/>
            <a:chOff x="2330450" y="1117599"/>
            <a:chExt cx="6421438" cy="843281"/>
          </a:xfrm>
        </p:grpSpPr>
        <p:sp>
          <p:nvSpPr>
            <p:cNvPr id="4" name="Oval 3"/>
            <p:cNvSpPr/>
            <p:nvPr/>
          </p:nvSpPr>
          <p:spPr>
            <a:xfrm>
              <a:off x="2330450" y="1149350"/>
              <a:ext cx="889000" cy="8001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714750" y="1117600"/>
              <a:ext cx="889000" cy="8001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80000" y="1140459"/>
              <a:ext cx="889000" cy="8001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407150" y="1117599"/>
              <a:ext cx="889000" cy="8001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829550" y="1160780"/>
              <a:ext cx="889000" cy="8001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219450" y="1399540"/>
              <a:ext cx="495300" cy="236219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4610100" y="1399540"/>
              <a:ext cx="495300" cy="236219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7321550" y="1437640"/>
              <a:ext cx="495300" cy="236219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5962650" y="1442721"/>
              <a:ext cx="495300" cy="236219"/>
            </a:xfrm>
            <a:prstGeom prst="right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52849" y="1304527"/>
              <a:ext cx="79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Step 2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27612" y="1350693"/>
              <a:ext cx="90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Step 3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68549" y="1355843"/>
              <a:ext cx="79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Step 1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53981" y="1332983"/>
              <a:ext cx="90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Step  4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42250" y="1399540"/>
              <a:ext cx="90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>
                      <a:lumMod val="95000"/>
                    </a:schemeClr>
                  </a:solidFill>
                </a:rPr>
                <a:t>Step 5</a:t>
              </a:r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66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5</cp:revision>
  <dcterms:created xsi:type="dcterms:W3CDTF">2019-01-11T16:26:22Z</dcterms:created>
  <dcterms:modified xsi:type="dcterms:W3CDTF">2019-01-28T21:25:14Z</dcterms:modified>
</cp:coreProperties>
</file>